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72" r:id="rId4"/>
    <p:sldId id="274" r:id="rId5"/>
    <p:sldId id="275" r:id="rId6"/>
    <p:sldId id="276" r:id="rId7"/>
    <p:sldId id="27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84" d="100"/>
          <a:sy n="184" d="100"/>
        </p:scale>
        <p:origin x="180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754C9B-C317-460E-BB3C-D0DC95698628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0CE09EC-094E-477C-9F38-3981263755A6}">
      <dgm:prSet phldrT="[Text]"/>
      <dgm:spPr/>
      <dgm:t>
        <a:bodyPr/>
        <a:lstStyle/>
        <a:p>
          <a:r>
            <a:rPr lang="en-US" dirty="0"/>
            <a:t>SLAM</a:t>
          </a:r>
        </a:p>
      </dgm:t>
    </dgm:pt>
    <dgm:pt modelId="{08B10D87-95D0-411D-ACAE-36028C0455C4}" type="parTrans" cxnId="{FBDF49C5-A19A-4571-B1CD-F47DE502C374}">
      <dgm:prSet/>
      <dgm:spPr/>
      <dgm:t>
        <a:bodyPr/>
        <a:lstStyle/>
        <a:p>
          <a:endParaRPr lang="en-US"/>
        </a:p>
      </dgm:t>
    </dgm:pt>
    <dgm:pt modelId="{42CF7398-2C3D-42F3-AF44-A96583E1F601}" type="sibTrans" cxnId="{FBDF49C5-A19A-4571-B1CD-F47DE502C374}">
      <dgm:prSet/>
      <dgm:spPr/>
      <dgm:t>
        <a:bodyPr/>
        <a:lstStyle/>
        <a:p>
          <a:endParaRPr lang="en-US"/>
        </a:p>
      </dgm:t>
    </dgm:pt>
    <dgm:pt modelId="{AE917783-87EA-452F-9715-9D1A7AA0895D}">
      <dgm:prSet phldrT="[Text]"/>
      <dgm:spPr/>
      <dgm:t>
        <a:bodyPr/>
        <a:lstStyle/>
        <a:p>
          <a:r>
            <a:rPr lang="en-US" dirty="0"/>
            <a:t>Autonomous Path Planning</a:t>
          </a:r>
        </a:p>
      </dgm:t>
    </dgm:pt>
    <dgm:pt modelId="{1F108713-7A15-45C4-A7AB-00706D4E47C4}" type="parTrans" cxnId="{E36B3E34-73B0-49B8-8CC6-6B8B2B23C88B}">
      <dgm:prSet/>
      <dgm:spPr/>
      <dgm:t>
        <a:bodyPr/>
        <a:lstStyle/>
        <a:p>
          <a:endParaRPr lang="en-US"/>
        </a:p>
      </dgm:t>
    </dgm:pt>
    <dgm:pt modelId="{CD0B4FCF-2568-4720-9BC5-84F755BECF20}" type="sibTrans" cxnId="{E36B3E34-73B0-49B8-8CC6-6B8B2B23C88B}">
      <dgm:prSet/>
      <dgm:spPr/>
      <dgm:t>
        <a:bodyPr/>
        <a:lstStyle/>
        <a:p>
          <a:endParaRPr lang="en-US"/>
        </a:p>
      </dgm:t>
    </dgm:pt>
    <dgm:pt modelId="{CE3AFB04-6ECB-4279-9E82-CE3F1478701B}">
      <dgm:prSet phldrT="[Text]"/>
      <dgm:spPr/>
      <dgm:t>
        <a:bodyPr/>
        <a:lstStyle/>
        <a:p>
          <a:r>
            <a:rPr lang="en-US" dirty="0"/>
            <a:t>Shared Control</a:t>
          </a:r>
        </a:p>
      </dgm:t>
    </dgm:pt>
    <dgm:pt modelId="{5B6E84D1-1B21-4345-BB0F-8856BD416151}" type="parTrans" cxnId="{8D1436F3-E2FE-4DB3-9383-99ED9A84D6E1}">
      <dgm:prSet/>
      <dgm:spPr/>
      <dgm:t>
        <a:bodyPr/>
        <a:lstStyle/>
        <a:p>
          <a:endParaRPr lang="en-US"/>
        </a:p>
      </dgm:t>
    </dgm:pt>
    <dgm:pt modelId="{63F51A9E-09B2-4F9C-8B4A-49A7FE62DC0B}" type="sibTrans" cxnId="{8D1436F3-E2FE-4DB3-9383-99ED9A84D6E1}">
      <dgm:prSet/>
      <dgm:spPr/>
      <dgm:t>
        <a:bodyPr/>
        <a:lstStyle/>
        <a:p>
          <a:endParaRPr lang="en-US"/>
        </a:p>
      </dgm:t>
    </dgm:pt>
    <dgm:pt modelId="{EB6EA56A-AAA6-4A2A-BC54-8430C378F5FD}">
      <dgm:prSet/>
      <dgm:spPr/>
      <dgm:t>
        <a:bodyPr/>
        <a:lstStyle/>
        <a:p>
          <a:r>
            <a:rPr lang="en-US" dirty="0"/>
            <a:t>Benefits – Safety/Social/Mental/Perception</a:t>
          </a:r>
        </a:p>
      </dgm:t>
    </dgm:pt>
    <dgm:pt modelId="{97C8B64C-1735-4334-BE80-1C68D1355437}" type="parTrans" cxnId="{8B646619-E2A1-4C87-B2ED-AEE03A4CF57B}">
      <dgm:prSet/>
      <dgm:spPr/>
      <dgm:t>
        <a:bodyPr/>
        <a:lstStyle/>
        <a:p>
          <a:endParaRPr lang="en-US"/>
        </a:p>
      </dgm:t>
    </dgm:pt>
    <dgm:pt modelId="{B5F4C3EF-1EF6-4E31-808C-59C0456506AE}" type="sibTrans" cxnId="{8B646619-E2A1-4C87-B2ED-AEE03A4CF57B}">
      <dgm:prSet/>
      <dgm:spPr/>
      <dgm:t>
        <a:bodyPr/>
        <a:lstStyle/>
        <a:p>
          <a:endParaRPr lang="en-US"/>
        </a:p>
      </dgm:t>
    </dgm:pt>
    <dgm:pt modelId="{0C341E69-894E-41FA-BEAC-9F337CB4D407}" type="pres">
      <dgm:prSet presAssocID="{B3754C9B-C317-460E-BB3C-D0DC95698628}" presName="outerComposite" presStyleCnt="0">
        <dgm:presLayoutVars>
          <dgm:chMax val="5"/>
          <dgm:dir/>
          <dgm:resizeHandles val="exact"/>
        </dgm:presLayoutVars>
      </dgm:prSet>
      <dgm:spPr/>
    </dgm:pt>
    <dgm:pt modelId="{C122A691-98AA-49F4-83D0-7B5CFED34793}" type="pres">
      <dgm:prSet presAssocID="{B3754C9B-C317-460E-BB3C-D0DC95698628}" presName="dummyMaxCanvas" presStyleCnt="0">
        <dgm:presLayoutVars/>
      </dgm:prSet>
      <dgm:spPr/>
    </dgm:pt>
    <dgm:pt modelId="{FD47FE29-F410-469C-82F9-E336D64C6390}" type="pres">
      <dgm:prSet presAssocID="{B3754C9B-C317-460E-BB3C-D0DC95698628}" presName="FourNodes_1" presStyleLbl="node1" presStyleIdx="0" presStyleCnt="4">
        <dgm:presLayoutVars>
          <dgm:bulletEnabled val="1"/>
        </dgm:presLayoutVars>
      </dgm:prSet>
      <dgm:spPr/>
    </dgm:pt>
    <dgm:pt modelId="{1608C689-BCB6-48DC-B735-775AA3F5FCE6}" type="pres">
      <dgm:prSet presAssocID="{B3754C9B-C317-460E-BB3C-D0DC95698628}" presName="FourNodes_2" presStyleLbl="node1" presStyleIdx="1" presStyleCnt="4">
        <dgm:presLayoutVars>
          <dgm:bulletEnabled val="1"/>
        </dgm:presLayoutVars>
      </dgm:prSet>
      <dgm:spPr/>
    </dgm:pt>
    <dgm:pt modelId="{4B1D1EDE-2811-41A5-9268-1C6E44B21DF2}" type="pres">
      <dgm:prSet presAssocID="{B3754C9B-C317-460E-BB3C-D0DC95698628}" presName="FourNodes_3" presStyleLbl="node1" presStyleIdx="2" presStyleCnt="4">
        <dgm:presLayoutVars>
          <dgm:bulletEnabled val="1"/>
        </dgm:presLayoutVars>
      </dgm:prSet>
      <dgm:spPr/>
    </dgm:pt>
    <dgm:pt modelId="{D1586825-E057-4363-B27D-B543BBEE30EF}" type="pres">
      <dgm:prSet presAssocID="{B3754C9B-C317-460E-BB3C-D0DC95698628}" presName="FourNodes_4" presStyleLbl="node1" presStyleIdx="3" presStyleCnt="4" custLinFactNeighborX="40714" custLinFactNeighborY="-2082">
        <dgm:presLayoutVars>
          <dgm:bulletEnabled val="1"/>
        </dgm:presLayoutVars>
      </dgm:prSet>
      <dgm:spPr/>
    </dgm:pt>
    <dgm:pt modelId="{8EC4996F-3AE2-4A9D-8715-DB3D99F83CF0}" type="pres">
      <dgm:prSet presAssocID="{B3754C9B-C317-460E-BB3C-D0DC95698628}" presName="FourConn_1-2" presStyleLbl="fgAccFollowNode1" presStyleIdx="0" presStyleCnt="3">
        <dgm:presLayoutVars>
          <dgm:bulletEnabled val="1"/>
        </dgm:presLayoutVars>
      </dgm:prSet>
      <dgm:spPr/>
    </dgm:pt>
    <dgm:pt modelId="{BE8E456D-8073-410E-9750-F414AD65A0B3}" type="pres">
      <dgm:prSet presAssocID="{B3754C9B-C317-460E-BB3C-D0DC95698628}" presName="FourConn_2-3" presStyleLbl="fgAccFollowNode1" presStyleIdx="1" presStyleCnt="3">
        <dgm:presLayoutVars>
          <dgm:bulletEnabled val="1"/>
        </dgm:presLayoutVars>
      </dgm:prSet>
      <dgm:spPr/>
    </dgm:pt>
    <dgm:pt modelId="{7A8732E6-3EC3-4BB0-B926-AB0CB3D59049}" type="pres">
      <dgm:prSet presAssocID="{B3754C9B-C317-460E-BB3C-D0DC95698628}" presName="FourConn_3-4" presStyleLbl="fgAccFollowNode1" presStyleIdx="2" presStyleCnt="3">
        <dgm:presLayoutVars>
          <dgm:bulletEnabled val="1"/>
        </dgm:presLayoutVars>
      </dgm:prSet>
      <dgm:spPr/>
    </dgm:pt>
    <dgm:pt modelId="{6C069072-161F-4169-84BF-C135646E7FE9}" type="pres">
      <dgm:prSet presAssocID="{B3754C9B-C317-460E-BB3C-D0DC95698628}" presName="FourNodes_1_text" presStyleLbl="node1" presStyleIdx="3" presStyleCnt="4">
        <dgm:presLayoutVars>
          <dgm:bulletEnabled val="1"/>
        </dgm:presLayoutVars>
      </dgm:prSet>
      <dgm:spPr/>
    </dgm:pt>
    <dgm:pt modelId="{71093457-75A1-43F0-829C-55FA4A5C71D3}" type="pres">
      <dgm:prSet presAssocID="{B3754C9B-C317-460E-BB3C-D0DC95698628}" presName="FourNodes_2_text" presStyleLbl="node1" presStyleIdx="3" presStyleCnt="4">
        <dgm:presLayoutVars>
          <dgm:bulletEnabled val="1"/>
        </dgm:presLayoutVars>
      </dgm:prSet>
      <dgm:spPr/>
    </dgm:pt>
    <dgm:pt modelId="{AE4DE876-D54D-42F1-96F0-935E440A86E4}" type="pres">
      <dgm:prSet presAssocID="{B3754C9B-C317-460E-BB3C-D0DC95698628}" presName="FourNodes_3_text" presStyleLbl="node1" presStyleIdx="3" presStyleCnt="4">
        <dgm:presLayoutVars>
          <dgm:bulletEnabled val="1"/>
        </dgm:presLayoutVars>
      </dgm:prSet>
      <dgm:spPr/>
    </dgm:pt>
    <dgm:pt modelId="{EE96592B-A73F-4A24-98C7-24DD4A64C0A1}" type="pres">
      <dgm:prSet presAssocID="{B3754C9B-C317-460E-BB3C-D0DC95698628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8B646619-E2A1-4C87-B2ED-AEE03A4CF57B}" srcId="{B3754C9B-C317-460E-BB3C-D0DC95698628}" destId="{EB6EA56A-AAA6-4A2A-BC54-8430C378F5FD}" srcOrd="3" destOrd="0" parTransId="{97C8B64C-1735-4334-BE80-1C68D1355437}" sibTransId="{B5F4C3EF-1EF6-4E31-808C-59C0456506AE}"/>
    <dgm:cxn modelId="{5CB42721-903D-4847-8B38-2D8089E64040}" type="presOf" srcId="{AE917783-87EA-452F-9715-9D1A7AA0895D}" destId="{71093457-75A1-43F0-829C-55FA4A5C71D3}" srcOrd="1" destOrd="0" presId="urn:microsoft.com/office/officeart/2005/8/layout/vProcess5"/>
    <dgm:cxn modelId="{E36B3E34-73B0-49B8-8CC6-6B8B2B23C88B}" srcId="{B3754C9B-C317-460E-BB3C-D0DC95698628}" destId="{AE917783-87EA-452F-9715-9D1A7AA0895D}" srcOrd="1" destOrd="0" parTransId="{1F108713-7A15-45C4-A7AB-00706D4E47C4}" sibTransId="{CD0B4FCF-2568-4720-9BC5-84F755BECF20}"/>
    <dgm:cxn modelId="{02219D34-4E38-442A-9971-E45EF9B01938}" type="presOf" srcId="{A0CE09EC-094E-477C-9F38-3981263755A6}" destId="{FD47FE29-F410-469C-82F9-E336D64C6390}" srcOrd="0" destOrd="0" presId="urn:microsoft.com/office/officeart/2005/8/layout/vProcess5"/>
    <dgm:cxn modelId="{213C9245-9D80-4F6C-AA4C-114229CFC520}" type="presOf" srcId="{CD0B4FCF-2568-4720-9BC5-84F755BECF20}" destId="{BE8E456D-8073-410E-9750-F414AD65A0B3}" srcOrd="0" destOrd="0" presId="urn:microsoft.com/office/officeart/2005/8/layout/vProcess5"/>
    <dgm:cxn modelId="{60E5228D-BF16-433E-BBFA-44AF08CB9AEB}" type="presOf" srcId="{AE917783-87EA-452F-9715-9D1A7AA0895D}" destId="{1608C689-BCB6-48DC-B735-775AA3F5FCE6}" srcOrd="0" destOrd="0" presId="urn:microsoft.com/office/officeart/2005/8/layout/vProcess5"/>
    <dgm:cxn modelId="{06959D8D-5297-4AB1-80A6-5CD298F4DF17}" type="presOf" srcId="{CE3AFB04-6ECB-4279-9E82-CE3F1478701B}" destId="{4B1D1EDE-2811-41A5-9268-1C6E44B21DF2}" srcOrd="0" destOrd="0" presId="urn:microsoft.com/office/officeart/2005/8/layout/vProcess5"/>
    <dgm:cxn modelId="{7488B392-8858-4343-A962-0C86017E200C}" type="presOf" srcId="{B3754C9B-C317-460E-BB3C-D0DC95698628}" destId="{0C341E69-894E-41FA-BEAC-9F337CB4D407}" srcOrd="0" destOrd="0" presId="urn:microsoft.com/office/officeart/2005/8/layout/vProcess5"/>
    <dgm:cxn modelId="{36730C95-F3D2-4182-B259-85BC54ADD85A}" type="presOf" srcId="{CE3AFB04-6ECB-4279-9E82-CE3F1478701B}" destId="{AE4DE876-D54D-42F1-96F0-935E440A86E4}" srcOrd="1" destOrd="0" presId="urn:microsoft.com/office/officeart/2005/8/layout/vProcess5"/>
    <dgm:cxn modelId="{6FC3ACB4-D8A6-4E62-A081-468BEF5ACEEA}" type="presOf" srcId="{EB6EA56A-AAA6-4A2A-BC54-8430C378F5FD}" destId="{D1586825-E057-4363-B27D-B543BBEE30EF}" srcOrd="0" destOrd="0" presId="urn:microsoft.com/office/officeart/2005/8/layout/vProcess5"/>
    <dgm:cxn modelId="{A2420FC3-6FC6-4E36-8C32-843EE33CC631}" type="presOf" srcId="{A0CE09EC-094E-477C-9F38-3981263755A6}" destId="{6C069072-161F-4169-84BF-C135646E7FE9}" srcOrd="1" destOrd="0" presId="urn:microsoft.com/office/officeart/2005/8/layout/vProcess5"/>
    <dgm:cxn modelId="{FBDF49C5-A19A-4571-B1CD-F47DE502C374}" srcId="{B3754C9B-C317-460E-BB3C-D0DC95698628}" destId="{A0CE09EC-094E-477C-9F38-3981263755A6}" srcOrd="0" destOrd="0" parTransId="{08B10D87-95D0-411D-ACAE-36028C0455C4}" sibTransId="{42CF7398-2C3D-42F3-AF44-A96583E1F601}"/>
    <dgm:cxn modelId="{F9ED7DE0-ACBC-4B39-BF7D-D6E44296D3F9}" type="presOf" srcId="{42CF7398-2C3D-42F3-AF44-A96583E1F601}" destId="{8EC4996F-3AE2-4A9D-8715-DB3D99F83CF0}" srcOrd="0" destOrd="0" presId="urn:microsoft.com/office/officeart/2005/8/layout/vProcess5"/>
    <dgm:cxn modelId="{8D1436F3-E2FE-4DB3-9383-99ED9A84D6E1}" srcId="{B3754C9B-C317-460E-BB3C-D0DC95698628}" destId="{CE3AFB04-6ECB-4279-9E82-CE3F1478701B}" srcOrd="2" destOrd="0" parTransId="{5B6E84D1-1B21-4345-BB0F-8856BD416151}" sibTransId="{63F51A9E-09B2-4F9C-8B4A-49A7FE62DC0B}"/>
    <dgm:cxn modelId="{437BABF3-BD2E-4BAB-90A0-486253151DF1}" type="presOf" srcId="{63F51A9E-09B2-4F9C-8B4A-49A7FE62DC0B}" destId="{7A8732E6-3EC3-4BB0-B926-AB0CB3D59049}" srcOrd="0" destOrd="0" presId="urn:microsoft.com/office/officeart/2005/8/layout/vProcess5"/>
    <dgm:cxn modelId="{C630A4F9-4161-498F-B67F-DC335A41B62F}" type="presOf" srcId="{EB6EA56A-AAA6-4A2A-BC54-8430C378F5FD}" destId="{EE96592B-A73F-4A24-98C7-24DD4A64C0A1}" srcOrd="1" destOrd="0" presId="urn:microsoft.com/office/officeart/2005/8/layout/vProcess5"/>
    <dgm:cxn modelId="{FBCA1733-4C46-404C-9D1B-B99DB699E008}" type="presParOf" srcId="{0C341E69-894E-41FA-BEAC-9F337CB4D407}" destId="{C122A691-98AA-49F4-83D0-7B5CFED34793}" srcOrd="0" destOrd="0" presId="urn:microsoft.com/office/officeart/2005/8/layout/vProcess5"/>
    <dgm:cxn modelId="{80C75FFF-6E11-4347-A50E-149E58CD82E1}" type="presParOf" srcId="{0C341E69-894E-41FA-BEAC-9F337CB4D407}" destId="{FD47FE29-F410-469C-82F9-E336D64C6390}" srcOrd="1" destOrd="0" presId="urn:microsoft.com/office/officeart/2005/8/layout/vProcess5"/>
    <dgm:cxn modelId="{667520E9-5740-47F5-908F-7D124868F27A}" type="presParOf" srcId="{0C341E69-894E-41FA-BEAC-9F337CB4D407}" destId="{1608C689-BCB6-48DC-B735-775AA3F5FCE6}" srcOrd="2" destOrd="0" presId="urn:microsoft.com/office/officeart/2005/8/layout/vProcess5"/>
    <dgm:cxn modelId="{BF4394EB-8B9F-4226-9436-DCE1515E1252}" type="presParOf" srcId="{0C341E69-894E-41FA-BEAC-9F337CB4D407}" destId="{4B1D1EDE-2811-41A5-9268-1C6E44B21DF2}" srcOrd="3" destOrd="0" presId="urn:microsoft.com/office/officeart/2005/8/layout/vProcess5"/>
    <dgm:cxn modelId="{664D3556-54FA-49C9-AD9A-40F6589EAE42}" type="presParOf" srcId="{0C341E69-894E-41FA-BEAC-9F337CB4D407}" destId="{D1586825-E057-4363-B27D-B543BBEE30EF}" srcOrd="4" destOrd="0" presId="urn:microsoft.com/office/officeart/2005/8/layout/vProcess5"/>
    <dgm:cxn modelId="{F186E168-E1A3-49D6-8550-C5005755DC85}" type="presParOf" srcId="{0C341E69-894E-41FA-BEAC-9F337CB4D407}" destId="{8EC4996F-3AE2-4A9D-8715-DB3D99F83CF0}" srcOrd="5" destOrd="0" presId="urn:microsoft.com/office/officeart/2005/8/layout/vProcess5"/>
    <dgm:cxn modelId="{D23A55C4-3C3F-4C46-999D-D5F07478960C}" type="presParOf" srcId="{0C341E69-894E-41FA-BEAC-9F337CB4D407}" destId="{BE8E456D-8073-410E-9750-F414AD65A0B3}" srcOrd="6" destOrd="0" presId="urn:microsoft.com/office/officeart/2005/8/layout/vProcess5"/>
    <dgm:cxn modelId="{A6972C69-8FFB-41ED-B68D-D93C132D1F84}" type="presParOf" srcId="{0C341E69-894E-41FA-BEAC-9F337CB4D407}" destId="{7A8732E6-3EC3-4BB0-B926-AB0CB3D59049}" srcOrd="7" destOrd="0" presId="urn:microsoft.com/office/officeart/2005/8/layout/vProcess5"/>
    <dgm:cxn modelId="{0EDE3979-4774-43CF-BB59-A51292F20E67}" type="presParOf" srcId="{0C341E69-894E-41FA-BEAC-9F337CB4D407}" destId="{6C069072-161F-4169-84BF-C135646E7FE9}" srcOrd="8" destOrd="0" presId="urn:microsoft.com/office/officeart/2005/8/layout/vProcess5"/>
    <dgm:cxn modelId="{107F2BF4-F630-4C85-ADBB-7F356D824E9C}" type="presParOf" srcId="{0C341E69-894E-41FA-BEAC-9F337CB4D407}" destId="{71093457-75A1-43F0-829C-55FA4A5C71D3}" srcOrd="9" destOrd="0" presId="urn:microsoft.com/office/officeart/2005/8/layout/vProcess5"/>
    <dgm:cxn modelId="{12ECDD2B-2811-49D8-BD4F-7EC5C99261E6}" type="presParOf" srcId="{0C341E69-894E-41FA-BEAC-9F337CB4D407}" destId="{AE4DE876-D54D-42F1-96F0-935E440A86E4}" srcOrd="10" destOrd="0" presId="urn:microsoft.com/office/officeart/2005/8/layout/vProcess5"/>
    <dgm:cxn modelId="{ECDA9C2B-5DC0-4990-B2BD-ACB63842F65B}" type="presParOf" srcId="{0C341E69-894E-41FA-BEAC-9F337CB4D407}" destId="{EE96592B-A73F-4A24-98C7-24DD4A64C0A1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47FE29-F410-469C-82F9-E336D64C6390}">
      <dsp:nvSpPr>
        <dsp:cNvPr id="0" name=""/>
        <dsp:cNvSpPr/>
      </dsp:nvSpPr>
      <dsp:spPr>
        <a:xfrm>
          <a:off x="0" y="0"/>
          <a:ext cx="6163425" cy="9983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SLAM</a:t>
          </a:r>
        </a:p>
      </dsp:txBody>
      <dsp:txXfrm>
        <a:off x="29242" y="29242"/>
        <a:ext cx="5001721" cy="939905"/>
      </dsp:txXfrm>
    </dsp:sp>
    <dsp:sp modelId="{1608C689-BCB6-48DC-B735-775AA3F5FCE6}">
      <dsp:nvSpPr>
        <dsp:cNvPr id="0" name=""/>
        <dsp:cNvSpPr/>
      </dsp:nvSpPr>
      <dsp:spPr>
        <a:xfrm>
          <a:off x="516186" y="1179914"/>
          <a:ext cx="6163425" cy="9983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Autonomous Path Planning</a:t>
          </a:r>
        </a:p>
      </dsp:txBody>
      <dsp:txXfrm>
        <a:off x="545428" y="1209156"/>
        <a:ext cx="4939801" cy="939905"/>
      </dsp:txXfrm>
    </dsp:sp>
    <dsp:sp modelId="{4B1D1EDE-2811-41A5-9268-1C6E44B21DF2}">
      <dsp:nvSpPr>
        <dsp:cNvPr id="0" name=""/>
        <dsp:cNvSpPr/>
      </dsp:nvSpPr>
      <dsp:spPr>
        <a:xfrm>
          <a:off x="1024669" y="2359829"/>
          <a:ext cx="6163425" cy="9983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Shared Control</a:t>
          </a:r>
        </a:p>
      </dsp:txBody>
      <dsp:txXfrm>
        <a:off x="1053911" y="2389071"/>
        <a:ext cx="4947505" cy="939905"/>
      </dsp:txXfrm>
    </dsp:sp>
    <dsp:sp modelId="{D1586825-E057-4363-B27D-B543BBEE30EF}">
      <dsp:nvSpPr>
        <dsp:cNvPr id="0" name=""/>
        <dsp:cNvSpPr/>
      </dsp:nvSpPr>
      <dsp:spPr>
        <a:xfrm>
          <a:off x="1540856" y="3518957"/>
          <a:ext cx="6163425" cy="9983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Benefits – Safety/Social/Mental/Perception</a:t>
          </a:r>
        </a:p>
      </dsp:txBody>
      <dsp:txXfrm>
        <a:off x="1570098" y="3548199"/>
        <a:ext cx="4939801" cy="939905"/>
      </dsp:txXfrm>
    </dsp:sp>
    <dsp:sp modelId="{8EC4996F-3AE2-4A9D-8715-DB3D99F83CF0}">
      <dsp:nvSpPr>
        <dsp:cNvPr id="0" name=""/>
        <dsp:cNvSpPr/>
      </dsp:nvSpPr>
      <dsp:spPr>
        <a:xfrm>
          <a:off x="5514472" y="764675"/>
          <a:ext cx="648953" cy="64895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5660486" y="764675"/>
        <a:ext cx="356925" cy="488337"/>
      </dsp:txXfrm>
    </dsp:sp>
    <dsp:sp modelId="{BE8E456D-8073-410E-9750-F414AD65A0B3}">
      <dsp:nvSpPr>
        <dsp:cNvPr id="0" name=""/>
        <dsp:cNvSpPr/>
      </dsp:nvSpPr>
      <dsp:spPr>
        <a:xfrm>
          <a:off x="6030659" y="1944589"/>
          <a:ext cx="648953" cy="64895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6176673" y="1944589"/>
        <a:ext cx="356925" cy="488337"/>
      </dsp:txXfrm>
    </dsp:sp>
    <dsp:sp modelId="{7A8732E6-3EC3-4BB0-B926-AB0CB3D59049}">
      <dsp:nvSpPr>
        <dsp:cNvPr id="0" name=""/>
        <dsp:cNvSpPr/>
      </dsp:nvSpPr>
      <dsp:spPr>
        <a:xfrm>
          <a:off x="6539142" y="3124504"/>
          <a:ext cx="648953" cy="64895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6685156" y="3124504"/>
        <a:ext cx="356925" cy="4883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890C8-3CE3-4B8B-A37C-D2AFA0A236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44A75-1E51-42C7-8940-E422780864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29F15-01F3-4073-8C30-5FE08E311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231F5-08B2-485E-BFDE-9D9398A6D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E7951-FB7A-4708-878C-033FAFDE1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233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814B1-6D46-41EB-8C63-ADBFA553E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D5AC00-98B3-4050-8177-48F90F2CE4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DFEA1-4A85-459A-9CB7-31FC042DA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31E03-A35C-489C-A625-0F095AF63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F08E1-20E2-4A8C-99F7-4FA640B09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97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E8AD69-AD12-4342-95F7-390F985448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7D0688-DD08-4800-AF7D-9800AAD29A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E8F44-5B1E-495B-868F-C081BE2D2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5CF78-BF14-47B6-962F-1F9FEF155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7A295-D1DB-408B-8F98-54DAA168A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212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3A13-D355-4627-983C-ED83A80C0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01A17-0215-46EC-BDA2-E68E7D0F7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337E2-E245-41B1-B6E1-3F83C1923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D7FAD-8DDC-4A79-BB50-48CB5D644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2127F-9972-4050-8790-CCC83E05F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63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D2B08-07B3-4B5C-B750-C3A68DF3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3D589F-0C8F-4A03-A77C-384E4BDCA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07E0E-3815-4C45-AAE4-904F441D2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1F190-E04B-484F-A714-13C782D0C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ADC00-C47D-48AC-BF6E-622F12FA2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261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D44EB-D0DE-44C6-8CD9-F574FB45E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70DCF-BE64-4DD7-A920-914C8BD66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42F4F1-A9CC-40B4-B786-5286CE6BB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3E323E-8AE2-430A-B63E-9C83D9FE8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E9624-1A34-4E1D-88E9-9F226819A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CFB37-EACB-4CDF-A5B2-37D880B40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13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FE6A1-4394-4341-B21C-DB1F45687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80D316-9B77-4EAD-9D11-5314D6966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34ECAD-52AD-45C0-93A9-C4477B1E2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76DB82-8AE5-43B5-9F76-630B90D620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BD8FAC-ED8F-424F-AC1E-5CF496C226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3EDECE-72FC-4DC3-9526-8A8C2D7F7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1B642E-DBD8-45C3-91F2-5954CEA33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73546B-ECE0-4D9F-BF9C-81B47039B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99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51986-1F9D-4002-9ED0-E0022BAD0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3420C-39E0-485E-93B4-E60CF86DB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942F8B-3C54-4F44-B35C-7140A7E4E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C971AE-CECB-40D3-BDF9-34342D4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57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547624-3D32-4B3B-BB17-16AE91FA9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CC9FC3-0941-40A1-B0E2-2E3ACA184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50091-E04B-4CC8-9E7F-7B118525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640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4F874-C88E-401E-AB67-6996C35AA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3AB90-AA88-498E-AB4F-0FC447ED6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A6C205-AB36-47E0-9F57-16CC66971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19C60-87B8-41E8-A834-CEDCA93E4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728181-F0AE-4443-B589-5243D747E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70A60A-54E0-4D91-BAEB-B435BFAFF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62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51011-3046-46EF-B851-34F32D6B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A08D34-5981-4512-8C41-BCA8126A6B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7AAD0-61D6-4253-A0ED-B343FE925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27909E-BF55-4F92-B1CA-0A404382E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B50D5-790D-442A-A965-6B4C47637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586B1-586D-458C-A9F2-80434D9AC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4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A0BFDD-40B1-46D7-A326-E40B41E71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3075AC-2E37-48F2-B21E-C0A115AF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838BA-83A5-4745-A660-B20A0D43C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CEC52-E06D-45CD-A5D0-EEFC8897E067}" type="datetimeFigureOut">
              <a:rPr lang="en-US" smtClean="0"/>
              <a:t>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D95D67-7AC8-45C9-B945-DB17F269AE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F2797-BFB3-4604-B2FF-748C00AD45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4FB90-F710-4B52-A40C-4B887E750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499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DE1B1-29B9-468D-894E-2034F4E49C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Human-Centric Mobility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6382F0-D00F-4B17-9F0B-082EEE47D6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Human-Centric Powered Wheelchair</a:t>
            </a:r>
          </a:p>
          <a:p>
            <a:r>
              <a:rPr lang="en-US" dirty="0"/>
              <a:t>User Focused Mobility</a:t>
            </a:r>
          </a:p>
        </p:txBody>
      </p:sp>
    </p:spTree>
    <p:extLst>
      <p:ext uri="{BB962C8B-B14F-4D97-AF65-F5344CB8AC3E}">
        <p14:creationId xmlns:p14="http://schemas.microsoft.com/office/powerpoint/2010/main" val="1495025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D4FB6-D182-4133-9B71-63E5E18DE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0F162-934E-4CE9-A287-8E16762D3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Toyota</a:t>
            </a:r>
          </a:p>
          <a:p>
            <a:r>
              <a:rPr lang="en-US" dirty="0"/>
              <a:t>Testbeds</a:t>
            </a:r>
          </a:p>
          <a:p>
            <a:r>
              <a:rPr lang="en-US" dirty="0"/>
              <a:t>HRI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71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304B0-1996-4351-B8AA-47442F910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Roadmap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F1FEC5F-8851-4BE4-9243-DF366C9934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417249"/>
              </p:ext>
            </p:extLst>
          </p:nvPr>
        </p:nvGraphicFramePr>
        <p:xfrm>
          <a:off x="1493883" y="1638479"/>
          <a:ext cx="7704282" cy="4538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1F4EE3C-8650-42F9-B964-5E0DB0E5D3D4}"/>
              </a:ext>
            </a:extLst>
          </p:cNvPr>
          <p:cNvSpPr txBox="1"/>
          <p:nvPr/>
        </p:nvSpPr>
        <p:spPr>
          <a:xfrm>
            <a:off x="9857509" y="2661393"/>
            <a:ext cx="1496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</a:t>
            </a:r>
            <a:r>
              <a:rPr lang="en-US" dirty="0" err="1"/>
              <a:t>SoA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508FC2-B3BC-4F33-A986-DD1905D931BF}"/>
              </a:ext>
            </a:extLst>
          </p:cNvPr>
          <p:cNvSpPr txBox="1"/>
          <p:nvPr/>
        </p:nvSpPr>
        <p:spPr>
          <a:xfrm>
            <a:off x="9573491" y="4326905"/>
            <a:ext cx="1977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Novel Techniques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DE4726-EF8E-422D-BC34-BD2FE99CA45B}"/>
              </a:ext>
            </a:extLst>
          </p:cNvPr>
          <p:cNvSpPr txBox="1"/>
          <p:nvPr/>
        </p:nvSpPr>
        <p:spPr>
          <a:xfrm>
            <a:off x="9667009" y="5482276"/>
            <a:ext cx="1977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Justification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B2E0DAB-7C3C-4929-BEF7-4464CA337494}"/>
              </a:ext>
            </a:extLst>
          </p:cNvPr>
          <p:cNvCxnSpPr>
            <a:cxnSpLocks/>
          </p:cNvCxnSpPr>
          <p:nvPr/>
        </p:nvCxnSpPr>
        <p:spPr>
          <a:xfrm>
            <a:off x="7829550" y="2071575"/>
            <a:ext cx="1984664" cy="677893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80F11A-36F2-4D7A-9AFC-FAE2C3378FE4}"/>
              </a:ext>
            </a:extLst>
          </p:cNvPr>
          <p:cNvCxnSpPr>
            <a:cxnSpLocks/>
          </p:cNvCxnSpPr>
          <p:nvPr/>
        </p:nvCxnSpPr>
        <p:spPr>
          <a:xfrm flipV="1">
            <a:off x="8229600" y="2934134"/>
            <a:ext cx="1584614" cy="42206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5C0A533-1431-4B79-B194-70822AF3B13F}"/>
              </a:ext>
            </a:extLst>
          </p:cNvPr>
          <p:cNvCxnSpPr>
            <a:cxnSpLocks/>
          </p:cNvCxnSpPr>
          <p:nvPr/>
        </p:nvCxnSpPr>
        <p:spPr>
          <a:xfrm>
            <a:off x="8723168" y="4511571"/>
            <a:ext cx="794904" cy="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D59A504-4989-4CB8-9E9B-20D259B9CC57}"/>
              </a:ext>
            </a:extLst>
          </p:cNvPr>
          <p:cNvCxnSpPr>
            <a:cxnSpLocks/>
          </p:cNvCxnSpPr>
          <p:nvPr/>
        </p:nvCxnSpPr>
        <p:spPr>
          <a:xfrm flipV="1">
            <a:off x="9283650" y="5666942"/>
            <a:ext cx="425599" cy="1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667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B60BF-35EF-4926-AFC1-20B5FC1E8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SLAM Testbed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495A9F-ABF7-470C-B4B1-74A5AE5E1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11" y="1979272"/>
            <a:ext cx="3224890" cy="3587629"/>
          </a:xfrm>
        </p:spPr>
      </p:pic>
      <p:pic>
        <p:nvPicPr>
          <p:cNvPr id="6" name="Picture 5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915AC290-D76C-4C71-AC84-AC45F972CC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199" y="1565475"/>
            <a:ext cx="2633602" cy="4681959"/>
          </a:xfrm>
          <a:prstGeom prst="rect">
            <a:avLst/>
          </a:prstGeom>
        </p:spPr>
      </p:pic>
      <p:pic>
        <p:nvPicPr>
          <p:cNvPr id="7" name="Picture 6" descr="A picture containing indoor, table, wall, window&#10;&#10;Description generated with very high confidence">
            <a:extLst>
              <a:ext uri="{FF2B5EF4-FFF2-40B4-BE49-F238E27FC236}">
                <a16:creationId xmlns:a16="http://schemas.microsoft.com/office/drawing/2014/main" id="{D387EDBF-AEAF-4FBE-8E20-FF46245E52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1323" y="1504708"/>
            <a:ext cx="2633602" cy="468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71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9A2D4-06D9-46D4-AA1B-C0C742D13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53BB3-F5E9-4383-BE0B-69CF376BC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Jetson TX2</a:t>
            </a:r>
          </a:p>
          <a:p>
            <a:r>
              <a:rPr lang="en-US" dirty="0"/>
              <a:t>3 RealSense R200</a:t>
            </a:r>
          </a:p>
          <a:p>
            <a:r>
              <a:rPr lang="en-US" dirty="0"/>
              <a:t>RealSense ZR300</a:t>
            </a:r>
          </a:p>
          <a:p>
            <a:r>
              <a:rPr lang="en-US" dirty="0"/>
              <a:t>iCreate2 Base</a:t>
            </a:r>
          </a:p>
          <a:p>
            <a:pPr lvl="1"/>
            <a:r>
              <a:rPr lang="en-US" dirty="0"/>
              <a:t>Odometry</a:t>
            </a:r>
          </a:p>
          <a:p>
            <a:r>
              <a:rPr lang="en-US" dirty="0" err="1"/>
              <a:t>ScanseSweep</a:t>
            </a:r>
            <a:r>
              <a:rPr lang="en-US" dirty="0"/>
              <a:t> LIDAR (upgrading soon)</a:t>
            </a:r>
          </a:p>
        </p:txBody>
      </p:sp>
    </p:spTree>
    <p:extLst>
      <p:ext uri="{BB962C8B-B14F-4D97-AF65-F5344CB8AC3E}">
        <p14:creationId xmlns:p14="http://schemas.microsoft.com/office/powerpoint/2010/main" val="1447262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8C7AA-1D11-44A3-9709-31D86D9B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ointcloud_test">
            <a:hlinkClick r:id="" action="ppaction://media"/>
            <a:extLst>
              <a:ext uri="{FF2B5EF4-FFF2-40B4-BE49-F238E27FC236}">
                <a16:creationId xmlns:a16="http://schemas.microsoft.com/office/drawing/2014/main" id="{9ECEC2C8-09E5-4280-A926-8BF3A441307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57575" y="1825625"/>
            <a:ext cx="5275263" cy="4351338"/>
          </a:xfrm>
        </p:spPr>
      </p:pic>
    </p:spTree>
    <p:extLst>
      <p:ext uri="{BB962C8B-B14F-4D97-AF65-F5344CB8AC3E}">
        <p14:creationId xmlns:p14="http://schemas.microsoft.com/office/powerpoint/2010/main" val="1566861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D849A-0BC9-4D85-B3DF-212DF3C40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B2CC5-ED80-4C0B-A3B0-D1BCC1A8A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691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54</Words>
  <Application>Microsoft Office PowerPoint</Application>
  <PresentationFormat>Widescreen</PresentationFormat>
  <Paragraphs>24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Human-Centric Mobility</vt:lpstr>
      <vt:lpstr>Topics</vt:lpstr>
      <vt:lpstr>Research Roadmap</vt:lpstr>
      <vt:lpstr>SLAM Testbed</vt:lpstr>
      <vt:lpstr>Hardware</vt:lpstr>
      <vt:lpstr>PowerPoint Presentation</vt:lpstr>
      <vt:lpstr>HRI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Human-Centric Mobility</dc:title>
  <dc:creator>Dexter Watkins</dc:creator>
  <cp:lastModifiedBy>Dexter Watkins</cp:lastModifiedBy>
  <cp:revision>18</cp:revision>
  <dcterms:created xsi:type="dcterms:W3CDTF">2017-11-20T18:08:33Z</dcterms:created>
  <dcterms:modified xsi:type="dcterms:W3CDTF">2018-02-16T18:54:57Z</dcterms:modified>
</cp:coreProperties>
</file>

<file path=docProps/thumbnail.jpeg>
</file>